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4F92A-86F5-24C4-4E46-62297FE4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9D3E55-6E8B-FDFE-C60B-C306C93E9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8E5C8-DE16-4C0B-832E-96DF533D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F8EE8B-B4D2-8F08-E31A-9E4BEA75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C9E561-02AC-0D81-2642-CD6968B7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1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48A08-A92E-46A1-718D-D8A4D15A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A711D7-9EE3-BDEE-3CB5-E983E381C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0C3259-13AB-0FA7-B39E-788369E88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7B459F-961E-E2D3-DFAE-03504120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B431D2-EB0F-7BAD-8969-F2FC58CB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468CBB-DBFD-4C11-B7CC-7C5AB8F7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54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EFB07-CAE8-C7F1-7072-D2E80DAB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800ABB-97FF-D3C5-5D96-05CCD6350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353FAC-04DA-DDEB-AD76-9AB52220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5759A5-1734-9A6E-95F6-D266D38AE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E62825-5A56-D62D-93E4-66EB5E6CD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24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F57BEB-E3C6-B012-F302-9BDA8685A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73ECE7-D126-152A-C89D-E6A488A3A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FC77A9-C89B-3BE6-B1EA-D13E271C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380E9-5360-9AED-759E-2A5AAA95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DF10F-9D84-88A4-29DE-3E2F971E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18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F2CAD-3F31-A60C-A218-8C14FB86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F5AC3-E4C2-7316-B23D-9631DFA32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F8671A-1FA1-23BC-38AB-3609928F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08A118-991E-771F-FA36-AA409F73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E28A6-8697-38C5-7936-28B0EDE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6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382F-DC89-B6A2-15E9-9AC61EECC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8C0047-86EA-1892-FC48-F40A3EF49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AA740B-04BD-FBEA-120C-FF35C56C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4C6733-034C-E8E0-3C57-79CCDFA4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2F8C0-E3AA-A6A2-90E4-4602D664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770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84492-0F9A-E18D-8825-93B91FA5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0E533D-A342-939B-DA5D-0DD36963F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30D255-F97B-86FA-72CB-4C51E2F17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D0BF5F-C13F-36DC-EFE0-7CA74F92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942821-53B8-DE25-7E90-6CBE0496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9FD652-F6F1-4CC1-201C-38CAD743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96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B5DEE-6D85-F7E8-B2B8-184C74DA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4A436-DEAE-F4AA-B88F-A90B26773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F13EEE-1222-3079-8049-A44EA75A4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BBA425-28E6-89DC-CF31-291DD7772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7A70D2-E6A1-4014-DED8-EDC7D00F7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ABC14C-66D4-1356-95AB-C9DDA602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FC973D-7300-E9B9-6025-72B2AC14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A7F480-9867-C402-02DE-9500A470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909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4A436-DEAE-F4AA-B88F-A90B267738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0"/>
            <a:ext cx="5968278" cy="446809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dirty="0"/>
              <a:t>Ours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F13EEE-1222-3079-8049-A44EA75A4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" y="446809"/>
            <a:ext cx="5968278" cy="64111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BBA425-28E6-89DC-CF31-291DD77726A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68278" y="0"/>
            <a:ext cx="6223720" cy="446809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7A70D2-E6A1-4014-DED8-EDC7D00F7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8279" y="446810"/>
            <a:ext cx="6223720" cy="64111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ABC14C-66D4-1356-95AB-C9DDA602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FC973D-7300-E9B9-6025-72B2AC14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A7F480-9867-C402-02DE-9500A470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907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65537-5A6D-C894-417B-58E7E261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871482-867F-CC61-2386-D251FFFF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4C9E38-FC45-AF0C-D00E-C45C469A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55BC91-01DE-BB57-E7EE-1E16520F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74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8C7D1C-2CDB-8568-1EE0-3D53E5B1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C0DDDA-B0D7-924A-B382-14C4057F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7EB7CC-2973-7F36-76EE-14097684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883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15080-BA42-F242-A4FB-2F0453B9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9D66F-F07D-D9E6-0228-85C4299D8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0B1E13-81B7-B57E-B642-12CF3C60A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720151-4A91-E013-794A-6C8EBA9B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CCC391-DE20-C1D0-DCAD-D3217922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544FBB-8065-0117-1DB0-43193FB0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78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88FA63-BCD8-3065-CCB0-02CE06FDB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FE8668-AE4A-23BE-6F61-7A10B5CF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D9CB69-049F-D869-A34C-7F0810545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5898-F0B0-D54E-9F94-7B9D10475840}" type="datetimeFigureOut">
              <a:rPr kumimoji="1" lang="zh-CN" altLang="en-US" smtClean="0"/>
              <a:t>2023/7/11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4639A-BB2C-6725-B929-DAAD21303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BF4D1-17D8-67AA-9B5E-310BE204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090D1-983F-914B-9D40-38D3607279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599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9080DF-D731-D6C7-1379-6B6B952778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0C71F0-6050-B097-AC22-05FC2CEF3FFC}"/>
              </a:ext>
            </a:extLst>
          </p:cNvPr>
          <p:cNvSpPr txBox="1"/>
          <p:nvPr/>
        </p:nvSpPr>
        <p:spPr>
          <a:xfrm>
            <a:off x="-722" y="478419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  <a:latin typeface="+mn-ea"/>
              </a:rPr>
              <a:t>Hpoly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</a:rPr>
              <a:t>: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</a:rPr>
              <a:t>endocrine</a:t>
            </a:r>
            <a:endParaRPr kumimoji="1"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E14A97-3732-3683-E20D-DA09FAFA79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37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B15C4C-63E0-C0B7-3C32-0A0209F8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31E5C2-5663-BEDB-0E63-9AC605E3E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60A13C2-DB9A-11ED-FEAB-C77DFC5BC9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EA4ED1-AD22-0A01-2ED1-9A611CE9EA92}"/>
              </a:ext>
            </a:extLst>
          </p:cNvPr>
          <p:cNvSpPr txBox="1"/>
          <p:nvPr/>
        </p:nvSpPr>
        <p:spPr>
          <a:xfrm>
            <a:off x="-723" y="51966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CD4T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52ED7B-0450-3621-C02C-D4747C0147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5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DC10ED-6A4D-4FFB-F70D-191ED6214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3C2229-9C24-46E7-407A-00EEE0F28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2FF38D3-D8D2-519A-E9C2-758FE65CAA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DD2208-6790-8432-1B40-DB2354D2A7CC}"/>
              </a:ext>
            </a:extLst>
          </p:cNvPr>
          <p:cNvSpPr txBox="1"/>
          <p:nvPr/>
        </p:nvSpPr>
        <p:spPr>
          <a:xfrm>
            <a:off x="-723" y="51966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CD8T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2BDA84A-2A6A-0F25-9757-B1D2B7F899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038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C5FFD32-48FD-BC2B-38E3-991166CC0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23E3EC-4B50-D5B9-AB08-F9E076265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D0FA0D5-00F5-A02B-D19E-78F3648043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09548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9D2BA2-ACCF-B0BA-D8DE-D30E77B99A55}"/>
              </a:ext>
            </a:extLst>
          </p:cNvPr>
          <p:cNvSpPr txBox="1"/>
          <p:nvPr/>
        </p:nvSpPr>
        <p:spPr>
          <a:xfrm>
            <a:off x="-723" y="51966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CD14+Mono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3B0850-692A-679F-6232-F969C8EDE1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19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7D72D8-DAB1-8274-D055-1E77ABD2C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1189B6-8A51-7507-53B6-F31923BAF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1632496-BE99-9CE9-6AE7-72C1904705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D079B7-22B8-1427-5F0F-501EF7DD6A12}"/>
              </a:ext>
            </a:extLst>
          </p:cNvPr>
          <p:cNvSpPr txBox="1"/>
          <p:nvPr/>
        </p:nvSpPr>
        <p:spPr>
          <a:xfrm>
            <a:off x="-723" y="519667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Dendritic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A4BE85-6F56-7AC5-896F-7AD583292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34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A6A8D2-3F77-993C-BADD-C1F20EA6E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AECE53-AA71-6EC8-169A-38BDA39D3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DF05590-4F6B-99D0-4498-B5FF101828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7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89E80B-87AB-EB7C-35A5-8BEBDAC8E1AD}"/>
              </a:ext>
            </a:extLst>
          </p:cNvPr>
          <p:cNvSpPr txBox="1"/>
          <p:nvPr/>
        </p:nvSpPr>
        <p:spPr>
          <a:xfrm>
            <a:off x="-723" y="519667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FCGR3A+Mono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249985-E2C5-332F-F438-261CB4F161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008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FA76DB-63DC-CAB1-55C2-B6658EE7E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CEE9A0-23C2-F458-B7E1-DFE3F9CC6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BB0B5EB-A322-38A6-E536-8F9270E201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7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F29C2C-A081-21FD-85F7-DAE6BFD94241}"/>
              </a:ext>
            </a:extLst>
          </p:cNvPr>
          <p:cNvSpPr txBox="1"/>
          <p:nvPr/>
        </p:nvSpPr>
        <p:spPr>
          <a:xfrm>
            <a:off x="-723" y="519667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Pbmc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NK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F0484D-3E3D-F9AE-CC34-383B94FCFB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45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05D6E6-E926-6612-4B5D-E3F569B5B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6EFAAD-81AC-71B1-7329-389A6D9A0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9B4EA37-9712-48C7-DF55-915475E6C8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64FEA8-CFEB-D890-EC84-037C189C5B7F}"/>
              </a:ext>
            </a:extLst>
          </p:cNvPr>
          <p:cNvSpPr txBox="1"/>
          <p:nvPr/>
        </p:nvSpPr>
        <p:spPr>
          <a:xfrm>
            <a:off x="-723" y="51966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B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3B24F4-A871-3BA4-C147-C0CDAE6BDC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14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EF5A6D-D623-D1F2-84D5-2C27CDC70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E40822-3C70-87C7-C3E2-0CBEDA5A6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7DF398B-353A-BC19-4C0C-CA8FD41128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77744D-237F-F5E4-6632-1A687FFC3042}"/>
              </a:ext>
            </a:extLst>
          </p:cNvPr>
          <p:cNvSpPr txBox="1"/>
          <p:nvPr/>
        </p:nvSpPr>
        <p:spPr>
          <a:xfrm>
            <a:off x="-723" y="51966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CD4T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B5986B7-B85D-DBA9-8600-01F81AEC6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361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93FC54-0EA8-360C-6D0A-F5E19C36A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8DD653-5AE6-6211-EF80-7DC8132FA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8CB37FA-10D6-5A60-8676-A4DA15A4C7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8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9B03E1-BF81-2B18-FB6D-904E6A8DEFAF}"/>
              </a:ext>
            </a:extLst>
          </p:cNvPr>
          <p:cNvSpPr txBox="1"/>
          <p:nvPr/>
        </p:nvSpPr>
        <p:spPr>
          <a:xfrm>
            <a:off x="-723" y="51966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CD8T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27B21D-FDB7-40FC-7035-B0EE701E36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304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5D18E1-9941-92AC-E90B-2723B4D17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DADE7-D7A5-48DA-094E-6EA519A25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9486F0C-4F96-8A51-37DA-ED3865E9A2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31229A-7118-EE8A-4DBB-E7A4A1E5A91A}"/>
              </a:ext>
            </a:extLst>
          </p:cNvPr>
          <p:cNvSpPr txBox="1"/>
          <p:nvPr/>
        </p:nvSpPr>
        <p:spPr>
          <a:xfrm>
            <a:off x="-723" y="519667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CD14+Mono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EE41BE-6E3F-D2FB-E0C3-B04A542189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56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9BC00E6-D395-D415-92F0-9C54B25835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71B9A-6F61-C7FA-0A44-71F20D304CDB}"/>
              </a:ext>
            </a:extLst>
          </p:cNvPr>
          <p:cNvSpPr txBox="1"/>
          <p:nvPr/>
        </p:nvSpPr>
        <p:spPr>
          <a:xfrm>
            <a:off x="-1" y="44680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Hpoly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Enterocyte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BC884E6-1DD2-A850-131D-DEB45C1B54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92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DD10CF-C9A0-1F03-8DB1-0F2F1CA8A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7D0DC-DAF7-6F30-6509-F113B03D3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8F65DB6-3522-8D73-5DFE-EC1F9DB609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A77A93-46AF-644F-2B2F-9F84DAFF9210}"/>
              </a:ext>
            </a:extLst>
          </p:cNvPr>
          <p:cNvSpPr txBox="1"/>
          <p:nvPr/>
        </p:nvSpPr>
        <p:spPr>
          <a:xfrm>
            <a:off x="-723" y="519667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Dendritic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B372DF-9F16-45AD-E76A-CA3C618D38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340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E60F0C-3EBF-A98E-7C7A-2687E87F1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E2C2F3-962C-E18F-5169-D49065354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0DB0E21-6CC0-1486-F377-9A45493595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7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9BA371-A4E4-ABEE-1B5B-DA4464D77A5D}"/>
              </a:ext>
            </a:extLst>
          </p:cNvPr>
          <p:cNvSpPr txBox="1"/>
          <p:nvPr/>
        </p:nvSpPr>
        <p:spPr>
          <a:xfrm>
            <a:off x="-723" y="519667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FCGR3A+Mono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4F4F79-21B5-6122-548B-6C399C310F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987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1E6BDB6-86C3-954D-115B-ECF14518A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B5DFD9-C733-73B1-8A04-B6D3589AB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4EE0AB0-3FAD-D1CB-1DE3-887188ED1B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4999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E81AF6-0630-868B-D7A5-2C232ED8F1AB}"/>
              </a:ext>
            </a:extLst>
          </p:cNvPr>
          <p:cNvSpPr txBox="1"/>
          <p:nvPr/>
        </p:nvSpPr>
        <p:spPr>
          <a:xfrm>
            <a:off x="-723" y="51966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Study: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NK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A32D74C-3649-8562-A79D-88AA09DAA4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93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F83D255-7C5A-7E9C-9313-CFF07D117B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79D756-3041-4FFD-3E70-DD08CF303710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Enterocyte.Progenitor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38024F2-5288-6BD9-1926-4413FB3F52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6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4836883-7D89-D3CE-642D-A3E79B1048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CD80FA-B2DC-F8DB-9371-7A594BE4525D}"/>
              </a:ext>
            </a:extLst>
          </p:cNvPr>
          <p:cNvSpPr txBox="1"/>
          <p:nvPr/>
        </p:nvSpPr>
        <p:spPr>
          <a:xfrm>
            <a:off x="0" y="446809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Goblet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5F6045-575D-FE52-4031-EE53DED993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1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602F6E9-E426-B258-16E9-4D9784636C5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3788B9-2228-3680-9787-47F14804A425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stem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79A4F3B-7348-8208-5C60-A6FE8ACA47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57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FF28B7-5225-5294-774E-8C1368B85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E4855-2CFC-1C4B-36C3-7582BE467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BE386EB-0FCB-8A17-18D8-DB5517053A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907213-52D7-2BD5-6891-60206512CE09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7836B45-BB2C-50F7-8189-BCD3E19BFE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3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7D82D9-89B3-79D8-B78A-A31F986C7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98A6F3-5049-1B3C-C13C-BF10A2E1C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3C65925-1E78-7BEF-5ECB-E10B041D44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60AB17-85DD-7A86-2490-40A2CA9300D8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TA.Early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E4571FB-DA96-2412-6246-8744CD1719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07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9C5437-F2F0-AB2C-2EAB-2B551584D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3ED32F-FBF3-2426-240F-C78E3C94F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0CB929E-796A-9413-5748-7CB925F7F1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9000" y="635000"/>
            <a:ext cx="6223000" cy="6223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F319BE-9500-B3F8-E8C2-3B7CA148752B}"/>
              </a:ext>
            </a:extLst>
          </p:cNvPr>
          <p:cNvSpPr txBox="1"/>
          <p:nvPr/>
        </p:nvSpPr>
        <p:spPr>
          <a:xfrm>
            <a:off x="0" y="446808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Hpoly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Tuft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96D8B2-DAA1-FF78-CD18-009A9F530F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89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003C0BB-CD72-4E04-09B6-47A8303BB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4A8AFE-3683-C6DB-91F9-6FE13D62F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 err="1"/>
              <a:t>scgen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9C7AB87-C70A-961C-F2D2-C2FB535D70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68278" y="597350"/>
            <a:ext cx="6223000" cy="62230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39FBA2-8589-9C3F-74F1-BAF69E09457E}"/>
              </a:ext>
            </a:extLst>
          </p:cNvPr>
          <p:cNvSpPr txBox="1"/>
          <p:nvPr/>
        </p:nvSpPr>
        <p:spPr>
          <a:xfrm>
            <a:off x="-723" y="5196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</a:rPr>
              <a:t>Pbmc</a:t>
            </a:r>
            <a:r>
              <a:rPr kumimoji="1" lang="en-US" altLang="zh-CN" dirty="0">
                <a:highlight>
                  <a:srgbClr val="FFFF00"/>
                </a:highlight>
              </a:rPr>
              <a:t>:</a:t>
            </a:r>
            <a:r>
              <a:rPr kumimoji="1" lang="zh-CN" altLang="en-US" dirty="0"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B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AB52E3F-138B-E06A-04C6-FC203CE0B6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35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122</Words>
  <Application>Microsoft Macintosh PowerPoint</Application>
  <PresentationFormat>宽屏</PresentationFormat>
  <Paragraphs>66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tang zijia</dc:creator>
  <cp:lastModifiedBy>tang zijia</cp:lastModifiedBy>
  <cp:revision>7</cp:revision>
  <dcterms:created xsi:type="dcterms:W3CDTF">2023-07-08T18:06:04Z</dcterms:created>
  <dcterms:modified xsi:type="dcterms:W3CDTF">2023-07-11T18:23:48Z</dcterms:modified>
</cp:coreProperties>
</file>